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E41AC-DBCA-854B-A347-AB95460A2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D12E3-F70D-9B48-B27B-0A50ADD13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4B411-08FB-0541-A803-31DCF094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B060-5B5F-2F49-B422-3F829C0F7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AE0B9-4B65-4B48-BA9C-BA683834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67061-DBCC-9E4E-B54D-60004FD5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ACB3F0-D5DA-2C43-BC56-380788EB3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3EDA0-00EB-4843-9A9D-2A433C57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90DFF-EAAF-6E47-B612-B9A510428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97356-3095-BA4F-A916-C8BFE74A7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2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00A757-24E5-7946-A6CE-DA6C19E514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CD45A-AD37-2D4C-A1DE-3AE453509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A1DF1-3F81-AD40-B434-F422269C1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B1366-796A-6D4F-8C4E-0A607AA77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1EFF7-AAAD-A54E-9915-FED00F3EE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6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2E40-AD80-E242-B082-D6FDE7337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F7EC2-7AAB-9A4D-ADD5-998CD7656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E7992-CECF-0648-BCF0-EBC215AF4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47B12-3327-C847-A444-872182394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D361C-0A03-0B4B-AF30-CF134740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AB655-CF41-214E-9434-33300FD68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10485-C8B7-E04E-AFA6-1D05B69C2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E448B-656A-0C43-8CAD-1F3D86F29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B430-E1F4-DB4D-8750-27AD3BE4D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E2DAE-043A-7946-AF49-47F0ECFE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2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592A9-A11C-2747-A801-44A20BF52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5A036-8FAF-3E4D-B482-DFCD24721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C2927-962F-924E-81F2-15C93DE60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E28AB9-F40C-B44F-909B-8E814DB3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DF3ECC-DB54-D845-864B-2D4984FA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D68D3-1091-C04F-9132-A8A8BE2A5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9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AA724-E15C-924A-BA0C-CF74E5193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B309F-B83A-7244-80E5-4710AAF53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A7081-44D1-3049-9B46-EADC97F8A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893592-66D3-4248-A15C-F1FD2C4B0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C1435B-089A-D546-880D-57E198C7F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73155B-FBFC-2A49-839F-D2972F3C3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EAC83C-F335-4A48-A03C-5FE634F33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9E5D5-2D8C-3B44-977A-86D50E2BC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9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4687-48CB-FF4B-9C3E-0585BEBB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56C704-2F6B-1C4D-96E4-FF538ECD5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F4B51-1976-2C45-8D73-B3305CE59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B117C-0A5E-1249-99B4-A9FD3080D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6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D05DC-7B95-1542-8215-3AE7E1FD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BF2F62-D4AE-6647-A3B8-F58BCEE39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A53594-AAF4-7D4B-97FE-EB668F661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8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E2BEA-4BFA-684C-9980-6CC630294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90D62-80C1-4C43-8E58-A32A55F88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94BD4-0203-3A42-83DD-8DE682840C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094C6-2E1B-014E-9441-4C8DFE088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1DE80-520B-D745-90AB-679F217A2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4A16D-A603-9640-88F4-E35853A2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65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377A0-A14D-204E-9FCD-D8E3F4279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35436-1AD9-294B-B339-ECB5FBB2AD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176E8-8361-1B40-AEBF-F1C4617AA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57951-B0FC-544A-98D1-CC8D7A1C1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3AA58-49C1-D548-BB3B-F3D614A9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1B587E-D9DD-CD44-8097-F337C1032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67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EA2ACC-AC6B-1247-A8E6-D0DA6651A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FC1A6-E144-9B46-8BA7-C79ECC270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A341F-B48C-1644-9C8E-9966FF60F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39E9-7233-1146-972B-B2C5376E2DD0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3282D-88AB-FC4C-B9EC-A74412B0C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C7E67-E287-5641-94D4-F7E59DD5D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2665-075E-FB40-8B2C-FE5747E9E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5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E68D88C-1AA8-4146-B24D-4627AC117334}"/>
              </a:ext>
            </a:extLst>
          </p:cNvPr>
          <p:cNvSpPr/>
          <p:nvPr/>
        </p:nvSpPr>
        <p:spPr>
          <a:xfrm>
            <a:off x="4730934" y="2283087"/>
            <a:ext cx="1865870" cy="395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Filter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77866-55B8-1B4A-B508-DD9013890771}"/>
              </a:ext>
            </a:extLst>
          </p:cNvPr>
          <p:cNvSpPr/>
          <p:nvPr/>
        </p:nvSpPr>
        <p:spPr>
          <a:xfrm>
            <a:off x="4730934" y="3091247"/>
            <a:ext cx="1865870" cy="395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Filter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BDC8B1-969C-E843-BD5F-CECB595BDC24}"/>
              </a:ext>
            </a:extLst>
          </p:cNvPr>
          <p:cNvSpPr/>
          <p:nvPr/>
        </p:nvSpPr>
        <p:spPr>
          <a:xfrm>
            <a:off x="4730934" y="3899407"/>
            <a:ext cx="1865870" cy="395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Filter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33E159-EF5F-7B42-A971-71E91964D3CC}"/>
              </a:ext>
            </a:extLst>
          </p:cNvPr>
          <p:cNvSpPr/>
          <p:nvPr/>
        </p:nvSpPr>
        <p:spPr>
          <a:xfrm>
            <a:off x="4730934" y="4707567"/>
            <a:ext cx="1865870" cy="395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Servlet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E451C7-6EDF-F94D-BA3E-7556F5874F3F}"/>
              </a:ext>
            </a:extLst>
          </p:cNvPr>
          <p:cNvCxnSpPr/>
          <p:nvPr/>
        </p:nvCxnSpPr>
        <p:spPr>
          <a:xfrm>
            <a:off x="5118539" y="267850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B7CBAC-469C-6249-92DB-296C37EF4617}"/>
              </a:ext>
            </a:extLst>
          </p:cNvPr>
          <p:cNvCxnSpPr/>
          <p:nvPr/>
        </p:nvCxnSpPr>
        <p:spPr>
          <a:xfrm>
            <a:off x="5118539" y="348666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35376F-9D09-D84C-8714-11E8F60C86F6}"/>
              </a:ext>
            </a:extLst>
          </p:cNvPr>
          <p:cNvCxnSpPr/>
          <p:nvPr/>
        </p:nvCxnSpPr>
        <p:spPr>
          <a:xfrm>
            <a:off x="5118539" y="429482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D5BA42-B7F5-3E47-97C0-5540C2BA4451}"/>
              </a:ext>
            </a:extLst>
          </p:cNvPr>
          <p:cNvCxnSpPr/>
          <p:nvPr/>
        </p:nvCxnSpPr>
        <p:spPr>
          <a:xfrm flipV="1">
            <a:off x="6106511" y="267850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41F3050-FACD-3040-87B4-708DFE38F18E}"/>
              </a:ext>
            </a:extLst>
          </p:cNvPr>
          <p:cNvCxnSpPr/>
          <p:nvPr/>
        </p:nvCxnSpPr>
        <p:spPr>
          <a:xfrm flipV="1">
            <a:off x="6106511" y="348666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008871B-158C-BA4A-819B-19C0A75B5322}"/>
              </a:ext>
            </a:extLst>
          </p:cNvPr>
          <p:cNvCxnSpPr/>
          <p:nvPr/>
        </p:nvCxnSpPr>
        <p:spPr>
          <a:xfrm flipV="1">
            <a:off x="6106511" y="429482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0409A1-CB1C-B749-9625-DDA465249C0F}"/>
              </a:ext>
            </a:extLst>
          </p:cNvPr>
          <p:cNvCxnSpPr/>
          <p:nvPr/>
        </p:nvCxnSpPr>
        <p:spPr>
          <a:xfrm>
            <a:off x="5118539" y="187034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561788A-7E80-E642-9C45-4D98D282CBB0}"/>
              </a:ext>
            </a:extLst>
          </p:cNvPr>
          <p:cNvCxnSpPr/>
          <p:nvPr/>
        </p:nvCxnSpPr>
        <p:spPr>
          <a:xfrm flipV="1">
            <a:off x="6090745" y="1870344"/>
            <a:ext cx="0" cy="41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634D260-538E-2243-9AB0-B931A9627891}"/>
              </a:ext>
            </a:extLst>
          </p:cNvPr>
          <p:cNvSpPr/>
          <p:nvPr/>
        </p:nvSpPr>
        <p:spPr>
          <a:xfrm>
            <a:off x="4593021" y="2061943"/>
            <a:ext cx="2178482" cy="3262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41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Manfred Riem</dc:creator>
  <cp:lastModifiedBy>Manfred Riem</cp:lastModifiedBy>
  <cp:revision>3</cp:revision>
  <dcterms:created xsi:type="dcterms:W3CDTF">2020-02-23T01:11:52Z</dcterms:created>
  <dcterms:modified xsi:type="dcterms:W3CDTF">2020-02-23T01:19:05Z</dcterms:modified>
</cp:coreProperties>
</file>