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0238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677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085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45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189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7610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00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59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0907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393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326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A1109-C89D-4DC3-BC5D-98AD3A99A922}" type="datetimeFigureOut">
              <a:rPr lang="de-DE" smtClean="0"/>
              <a:t>21.10.2015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4118D-8115-46A7-BB32-3475D7A5BFE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87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Iceberg Charts : Important Hierarchies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6108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6143457" y="3734784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AbstractPieChart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056468" y="2520638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Chart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8" name="Gewinkelte Verbindung 7"/>
          <p:cNvCxnSpPr>
            <a:stCxn id="6" idx="2"/>
            <a:endCxn id="5" idx="0"/>
          </p:cNvCxnSpPr>
          <p:nvPr/>
        </p:nvCxnSpPr>
        <p:spPr>
          <a:xfrm rot="16200000" flipH="1">
            <a:off x="5374988" y="2210230"/>
            <a:ext cx="710090" cy="2339018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/>
          <p:cNvSpPr/>
          <p:nvPr/>
        </p:nvSpPr>
        <p:spPr>
          <a:xfrm>
            <a:off x="2339752" y="3734783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XYChart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8" name="Gewinkelte Verbindung 17"/>
          <p:cNvCxnSpPr>
            <a:stCxn id="6" idx="2"/>
            <a:endCxn id="17" idx="0"/>
          </p:cNvCxnSpPr>
          <p:nvPr/>
        </p:nvCxnSpPr>
        <p:spPr>
          <a:xfrm rot="5400000">
            <a:off x="3473137" y="2647395"/>
            <a:ext cx="710089" cy="1464687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winkelte Verbindung 21"/>
          <p:cNvCxnSpPr/>
          <p:nvPr/>
        </p:nvCxnSpPr>
        <p:spPr>
          <a:xfrm rot="5400000">
            <a:off x="4356327" y="2315579"/>
            <a:ext cx="396042" cy="12351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/>
        </p:nvSpPr>
        <p:spPr>
          <a:xfrm>
            <a:off x="4035009" y="1626214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JPanel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5445638" y="4775070"/>
            <a:ext cx="139563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SimplePieChart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3" name="Gewinkelte Verbindung 42"/>
          <p:cNvCxnSpPr>
            <a:stCxn id="5" idx="2"/>
            <a:endCxn id="42" idx="0"/>
          </p:cNvCxnSpPr>
          <p:nvPr/>
        </p:nvCxnSpPr>
        <p:spPr>
          <a:xfrm rot="5400000">
            <a:off x="6253385" y="4128913"/>
            <a:ext cx="536230" cy="756085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hteck 49"/>
          <p:cNvSpPr/>
          <p:nvPr/>
        </p:nvSpPr>
        <p:spPr>
          <a:xfrm>
            <a:off x="7104695" y="4775071"/>
            <a:ext cx="172819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MultiLevelPieChart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51" name="Gewinkelte Verbindung 50"/>
          <p:cNvCxnSpPr>
            <a:stCxn id="5" idx="2"/>
            <a:endCxn id="50" idx="0"/>
          </p:cNvCxnSpPr>
          <p:nvPr/>
        </p:nvCxnSpPr>
        <p:spPr>
          <a:xfrm rot="16200000" flipH="1">
            <a:off x="7166051" y="3972330"/>
            <a:ext cx="536231" cy="1069249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323528" y="4775070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BarChart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954130" y="4775070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BubbleChart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67" name="Gewinkelte Verbindung 66"/>
          <p:cNvCxnSpPr>
            <a:stCxn id="17" idx="2"/>
            <a:endCxn id="61" idx="0"/>
          </p:cNvCxnSpPr>
          <p:nvPr/>
        </p:nvCxnSpPr>
        <p:spPr>
          <a:xfrm rot="5400000">
            <a:off x="1819610" y="3498842"/>
            <a:ext cx="536231" cy="2016224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winkelte Verbindung 69"/>
          <p:cNvCxnSpPr>
            <a:stCxn id="17" idx="2"/>
            <a:endCxn id="62" idx="0"/>
          </p:cNvCxnSpPr>
          <p:nvPr/>
        </p:nvCxnSpPr>
        <p:spPr>
          <a:xfrm rot="5400000">
            <a:off x="2634911" y="4314143"/>
            <a:ext cx="536231" cy="385622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hteck 72"/>
          <p:cNvSpPr/>
          <p:nvPr/>
        </p:nvSpPr>
        <p:spPr>
          <a:xfrm>
            <a:off x="3618699" y="4775070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XYYChart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74" name="Gewinkelte Verbindung 73"/>
          <p:cNvCxnSpPr>
            <a:stCxn id="17" idx="2"/>
            <a:endCxn id="73" idx="0"/>
          </p:cNvCxnSpPr>
          <p:nvPr/>
        </p:nvCxnSpPr>
        <p:spPr>
          <a:xfrm rot="16200000" flipH="1">
            <a:off x="3467195" y="3867480"/>
            <a:ext cx="536231" cy="1278947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itel 1"/>
          <p:cNvSpPr txBox="1">
            <a:spLocks/>
          </p:cNvSpPr>
          <p:nvPr/>
        </p:nvSpPr>
        <p:spPr>
          <a:xfrm>
            <a:off x="474452" y="7623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/>
              <a:t>Charts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617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3844801" y="2348881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Axis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3176877" y="3564590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YAxis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08897" y="3564590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XAxis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29" name="Gewinkelte Verbindung 28"/>
          <p:cNvCxnSpPr>
            <a:stCxn id="26" idx="2"/>
            <a:endCxn id="28" idx="0"/>
          </p:cNvCxnSpPr>
          <p:nvPr/>
        </p:nvCxnSpPr>
        <p:spPr>
          <a:xfrm rot="16200000" flipH="1">
            <a:off x="4425079" y="2776715"/>
            <a:ext cx="711653" cy="864096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winkelte Verbindung 31"/>
          <p:cNvCxnSpPr>
            <a:stCxn id="26" idx="2"/>
            <a:endCxn id="27" idx="0"/>
          </p:cNvCxnSpPr>
          <p:nvPr/>
        </p:nvCxnSpPr>
        <p:spPr>
          <a:xfrm rot="5400000">
            <a:off x="3659069" y="2874801"/>
            <a:ext cx="711653" cy="667924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el 1"/>
          <p:cNvSpPr txBox="1">
            <a:spLocks/>
          </p:cNvSpPr>
          <p:nvPr/>
        </p:nvSpPr>
        <p:spPr>
          <a:xfrm>
            <a:off x="426418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/>
              <a:t>Axis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0560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3729513" y="2348881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DataPoint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945175" y="3577126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DataPointBoxPlot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37" name="Gewinkelte Verbindung 36"/>
          <p:cNvCxnSpPr>
            <a:stCxn id="35" idx="2"/>
            <a:endCxn id="36" idx="0"/>
          </p:cNvCxnSpPr>
          <p:nvPr/>
        </p:nvCxnSpPr>
        <p:spPr>
          <a:xfrm rot="5400000">
            <a:off x="3105321" y="2448877"/>
            <a:ext cx="724189" cy="1532309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188240" y="3577127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DataPointBar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39" name="Gewinkelte Verbindung 38"/>
          <p:cNvCxnSpPr>
            <a:stCxn id="35" idx="2"/>
            <a:endCxn id="38" idx="0"/>
          </p:cNvCxnSpPr>
          <p:nvPr/>
        </p:nvCxnSpPr>
        <p:spPr>
          <a:xfrm rot="5400000">
            <a:off x="2226852" y="1570410"/>
            <a:ext cx="724190" cy="3289244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/>
              <a:t>DataPoint</a:t>
            </a:r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6264190" y="2348880"/>
            <a:ext cx="1908211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XYDataSeries</a:t>
            </a:r>
            <a:r>
              <a:rPr lang="de-DE" sz="1200" dirty="0" smtClean="0">
                <a:solidFill>
                  <a:schemeClr val="tx1"/>
                </a:solidFill>
              </a:rPr>
              <a:t>&lt;</a:t>
            </a:r>
            <a:r>
              <a:rPr lang="de-DE" sz="1200" dirty="0" err="1" smtClean="0">
                <a:solidFill>
                  <a:schemeClr val="tx1"/>
                </a:solidFill>
              </a:rPr>
              <a:t>DataPoint</a:t>
            </a:r>
            <a:r>
              <a:rPr lang="de-DE" sz="1200" dirty="0" smtClean="0">
                <a:solidFill>
                  <a:schemeClr val="tx1"/>
                </a:solidFill>
              </a:rPr>
              <a:t>&gt;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4" name="Gewinkelte Verbindung 13"/>
          <p:cNvCxnSpPr>
            <a:stCxn id="35" idx="3"/>
            <a:endCxn id="13" idx="1"/>
          </p:cNvCxnSpPr>
          <p:nvPr/>
        </p:nvCxnSpPr>
        <p:spPr>
          <a:xfrm flipV="1">
            <a:off x="4737625" y="2600908"/>
            <a:ext cx="1526565" cy="1"/>
          </a:xfrm>
          <a:prstGeom prst="bentConnector3">
            <a:avLst>
              <a:gd name="adj1" fmla="val 50000"/>
            </a:avLst>
          </a:prstGeom>
          <a:ln>
            <a:prstDash val="sys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5508105" y="3577128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DataPointPieChart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3751170" y="3577129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DataMultiBar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164289" y="3568515"/>
            <a:ext cx="187220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DataPointWithMagnitude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30" name="Gewinkelte Verbindung 29"/>
          <p:cNvCxnSpPr>
            <a:stCxn id="35" idx="2"/>
            <a:endCxn id="19" idx="0"/>
          </p:cNvCxnSpPr>
          <p:nvPr/>
        </p:nvCxnSpPr>
        <p:spPr>
          <a:xfrm rot="16200000" flipH="1">
            <a:off x="4886784" y="2199721"/>
            <a:ext cx="724191" cy="2030621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winkelte Verbindung 30"/>
          <p:cNvCxnSpPr>
            <a:stCxn id="35" idx="2"/>
            <a:endCxn id="21" idx="0"/>
          </p:cNvCxnSpPr>
          <p:nvPr/>
        </p:nvCxnSpPr>
        <p:spPr>
          <a:xfrm rot="16200000" flipH="1">
            <a:off x="5809192" y="1277314"/>
            <a:ext cx="715578" cy="3866824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winkelte Verbindung 32"/>
          <p:cNvCxnSpPr>
            <a:stCxn id="35" idx="2"/>
            <a:endCxn id="20" idx="0"/>
          </p:cNvCxnSpPr>
          <p:nvPr/>
        </p:nvCxnSpPr>
        <p:spPr>
          <a:xfrm rot="16200000" flipH="1">
            <a:off x="4008316" y="3078190"/>
            <a:ext cx="724192" cy="273686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188240" y="5229200"/>
            <a:ext cx="8280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u="sng" dirty="0" smtClean="0"/>
              <a:t>Notes</a:t>
            </a:r>
            <a:r>
              <a:rPr lang="de-DE" sz="1200" dirty="0" smtClean="0"/>
              <a:t>: </a:t>
            </a:r>
            <a:r>
              <a:rPr lang="de-DE" sz="1200" dirty="0" err="1" smtClean="0"/>
              <a:t>DataPoints</a:t>
            </a:r>
            <a:r>
              <a:rPr lang="de-DE" sz="1200" dirty="0" smtClean="0"/>
              <a:t> </a:t>
            </a:r>
            <a:r>
              <a:rPr lang="de-DE" sz="1200" dirty="0" err="1" smtClean="0"/>
              <a:t>are</a:t>
            </a:r>
            <a:r>
              <a:rPr lang="de-DE" sz="1200" dirty="0" smtClean="0"/>
              <a:t> </a:t>
            </a:r>
            <a:r>
              <a:rPr lang="de-DE" sz="1200" dirty="0" err="1" smtClean="0"/>
              <a:t>associated</a:t>
            </a:r>
            <a:r>
              <a:rPr lang="de-DE" sz="1200" dirty="0" smtClean="0"/>
              <a:t> </a:t>
            </a:r>
            <a:r>
              <a:rPr lang="de-DE" sz="1200" dirty="0" err="1" smtClean="0"/>
              <a:t>with</a:t>
            </a:r>
            <a:r>
              <a:rPr lang="de-DE" sz="1200" dirty="0" smtClean="0"/>
              <a:t> </a:t>
            </a:r>
            <a:r>
              <a:rPr lang="de-DE" sz="1200" dirty="0" err="1" smtClean="0"/>
              <a:t>XYDataSeries</a:t>
            </a:r>
            <a:r>
              <a:rPr lang="de-DE" sz="1200" dirty="0" smtClean="0"/>
              <a:t>, </a:t>
            </a:r>
            <a:r>
              <a:rPr lang="de-DE" sz="1200" dirty="0" err="1" smtClean="0"/>
              <a:t>and</a:t>
            </a:r>
            <a:r>
              <a:rPr lang="de-DE" sz="1200" dirty="0" smtClean="0"/>
              <a:t> </a:t>
            </a:r>
            <a:r>
              <a:rPr lang="de-DE" sz="1200" dirty="0" err="1" smtClean="0"/>
              <a:t>defined</a:t>
            </a:r>
            <a:r>
              <a:rPr lang="de-DE" sz="1200" dirty="0" smtClean="0"/>
              <a:t> </a:t>
            </a:r>
            <a:r>
              <a:rPr lang="de-DE" sz="1200" dirty="0" err="1" smtClean="0"/>
              <a:t>as</a:t>
            </a:r>
            <a:r>
              <a:rPr lang="de-DE" sz="1200" dirty="0" smtClean="0"/>
              <a:t> a </a:t>
            </a:r>
            <a:r>
              <a:rPr lang="de-DE" sz="1200" dirty="0" err="1" smtClean="0"/>
              <a:t>generic</a:t>
            </a:r>
            <a:r>
              <a:rPr lang="de-DE" sz="1200" dirty="0" smtClean="0"/>
              <a:t>. All </a:t>
            </a:r>
            <a:r>
              <a:rPr lang="de-DE" sz="1200" dirty="0" err="1" smtClean="0"/>
              <a:t>datapoints</a:t>
            </a:r>
            <a:r>
              <a:rPr lang="de-DE" sz="1200" dirty="0" smtClean="0"/>
              <a:t> </a:t>
            </a:r>
            <a:r>
              <a:rPr lang="de-DE" sz="1200" dirty="0" err="1" smtClean="0"/>
              <a:t>are</a:t>
            </a:r>
            <a:r>
              <a:rPr lang="de-DE" sz="1200" dirty="0" smtClean="0"/>
              <a:t> just an </a:t>
            </a:r>
            <a:r>
              <a:rPr lang="de-DE" sz="1200" dirty="0" err="1" smtClean="0"/>
              <a:t>x,y</a:t>
            </a:r>
            <a:r>
              <a:rPr lang="de-DE" sz="1200" dirty="0" smtClean="0"/>
              <a:t> </a:t>
            </a:r>
            <a:r>
              <a:rPr lang="de-DE" sz="1200" dirty="0" err="1" smtClean="0"/>
              <a:t>value</a:t>
            </a:r>
            <a:r>
              <a:rPr lang="de-DE" sz="1200" dirty="0" smtClean="0"/>
              <a:t>, but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various</a:t>
            </a:r>
            <a:r>
              <a:rPr lang="de-DE" sz="1200" dirty="0" smtClean="0"/>
              <a:t> </a:t>
            </a:r>
            <a:r>
              <a:rPr lang="de-DE" sz="1200" dirty="0" err="1" smtClean="0"/>
              <a:t>types</a:t>
            </a:r>
            <a:r>
              <a:rPr lang="de-DE" sz="1200" dirty="0" smtClean="0"/>
              <a:t>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r>
              <a:rPr lang="de-DE" sz="1200" dirty="0" err="1" smtClean="0"/>
              <a:t>points</a:t>
            </a:r>
            <a:r>
              <a:rPr lang="de-DE" sz="1200" dirty="0" smtClean="0"/>
              <a:t> </a:t>
            </a:r>
            <a:r>
              <a:rPr lang="de-DE" sz="1200" dirty="0" err="1" smtClean="0"/>
              <a:t>contain</a:t>
            </a:r>
            <a:r>
              <a:rPr lang="de-DE" sz="1200" dirty="0" smtClean="0"/>
              <a:t> </a:t>
            </a:r>
            <a:r>
              <a:rPr lang="de-DE" sz="1200" dirty="0" err="1" smtClean="0"/>
              <a:t>more</a:t>
            </a:r>
            <a:r>
              <a:rPr lang="de-DE" sz="1200" dirty="0" smtClean="0"/>
              <a:t> </a:t>
            </a:r>
            <a:r>
              <a:rPr lang="de-DE" sz="1200" dirty="0" err="1" smtClean="0"/>
              <a:t>data</a:t>
            </a:r>
            <a:r>
              <a:rPr lang="de-DE" sz="1200" dirty="0" smtClean="0"/>
              <a:t> </a:t>
            </a:r>
            <a:r>
              <a:rPr lang="de-DE" sz="1200" dirty="0" err="1" smtClean="0"/>
              <a:t>that</a:t>
            </a:r>
            <a:r>
              <a:rPr lang="de-DE" sz="1200" dirty="0" smtClean="0"/>
              <a:t> </a:t>
            </a:r>
            <a:r>
              <a:rPr lang="de-DE" sz="1200" dirty="0" err="1" smtClean="0"/>
              <a:t>is</a:t>
            </a:r>
            <a:r>
              <a:rPr lang="de-DE" sz="1200" dirty="0" smtClean="0"/>
              <a:t> </a:t>
            </a:r>
            <a:r>
              <a:rPr lang="de-DE" sz="1200" dirty="0" err="1" smtClean="0"/>
              <a:t>used</a:t>
            </a:r>
            <a:r>
              <a:rPr lang="de-DE" sz="1200" dirty="0" smtClean="0"/>
              <a:t> in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graphic</a:t>
            </a:r>
            <a:r>
              <a:rPr lang="de-DE" sz="1200" dirty="0" smtClean="0"/>
              <a:t>. In </a:t>
            </a:r>
            <a:r>
              <a:rPr lang="de-DE" sz="1200" dirty="0" err="1" smtClean="0"/>
              <a:t>addition</a:t>
            </a:r>
            <a:r>
              <a:rPr lang="de-DE" sz="1200" dirty="0" smtClean="0"/>
              <a:t> </a:t>
            </a:r>
            <a:r>
              <a:rPr lang="de-DE" sz="1200" dirty="0" err="1" smtClean="0"/>
              <a:t>to</a:t>
            </a:r>
            <a:r>
              <a:rPr lang="de-DE" sz="1200" dirty="0" smtClean="0"/>
              <a:t> X </a:t>
            </a:r>
            <a:r>
              <a:rPr lang="de-DE" sz="1200" dirty="0" err="1" smtClean="0"/>
              <a:t>and</a:t>
            </a:r>
            <a:r>
              <a:rPr lang="de-DE" sz="1200" dirty="0" smtClean="0"/>
              <a:t> Y, a </a:t>
            </a:r>
            <a:r>
              <a:rPr lang="de-DE" sz="1200" dirty="0" err="1" smtClean="0"/>
              <a:t>DataPointWithMagnitude</a:t>
            </a:r>
            <a:r>
              <a:rPr lang="de-DE" sz="1200" dirty="0" smtClean="0"/>
              <a:t> (</a:t>
            </a:r>
            <a:r>
              <a:rPr lang="de-DE" sz="1200" dirty="0" err="1" smtClean="0"/>
              <a:t>ie</a:t>
            </a:r>
            <a:r>
              <a:rPr lang="de-DE" sz="1200" dirty="0" smtClean="0"/>
              <a:t>. Bubble) </a:t>
            </a:r>
            <a:r>
              <a:rPr lang="de-DE" sz="1200" dirty="0" err="1" smtClean="0"/>
              <a:t>has</a:t>
            </a:r>
            <a:r>
              <a:rPr lang="de-DE" sz="1200" dirty="0" smtClean="0"/>
              <a:t> a </a:t>
            </a:r>
            <a:r>
              <a:rPr lang="de-DE" sz="1200" dirty="0" err="1" smtClean="0"/>
              <a:t>third</a:t>
            </a:r>
            <a:r>
              <a:rPr lang="de-DE" sz="1200" dirty="0" smtClean="0"/>
              <a:t> </a:t>
            </a:r>
            <a:r>
              <a:rPr lang="de-DE" sz="1200" dirty="0" err="1" smtClean="0"/>
              <a:t>value</a:t>
            </a:r>
            <a:r>
              <a:rPr lang="de-DE" sz="1200" dirty="0" smtClean="0"/>
              <a:t>, a </a:t>
            </a:r>
            <a:r>
              <a:rPr lang="de-DE" sz="1200" dirty="0" err="1" smtClean="0"/>
              <a:t>DataPointBoxPlot</a:t>
            </a:r>
            <a:r>
              <a:rPr lang="de-DE" sz="1200" dirty="0" smtClean="0"/>
              <a:t> </a:t>
            </a:r>
            <a:r>
              <a:rPr lang="de-DE" sz="1200" dirty="0" err="1" smtClean="0"/>
              <a:t>has</a:t>
            </a:r>
            <a:r>
              <a:rPr lang="de-DE" sz="1200" dirty="0" smtClean="0"/>
              <a:t> an additional 4 </a:t>
            </a:r>
            <a:r>
              <a:rPr lang="de-DE" sz="1200" dirty="0" err="1" smtClean="0"/>
              <a:t>values</a:t>
            </a:r>
            <a:r>
              <a:rPr lang="de-DE" sz="1200" dirty="0" smtClean="0"/>
              <a:t> </a:t>
            </a:r>
            <a:r>
              <a:rPr lang="de-DE" sz="1200" dirty="0" err="1" smtClean="0"/>
              <a:t>that</a:t>
            </a:r>
            <a:r>
              <a:rPr lang="de-DE" sz="1200" dirty="0" smtClean="0"/>
              <a:t> </a:t>
            </a:r>
            <a:r>
              <a:rPr lang="de-DE" sz="1200" dirty="0" err="1" smtClean="0"/>
              <a:t>are</a:t>
            </a:r>
            <a:r>
              <a:rPr lang="de-DE" sz="1200" dirty="0" smtClean="0"/>
              <a:t> </a:t>
            </a:r>
            <a:r>
              <a:rPr lang="de-DE" sz="1200" dirty="0" err="1" smtClean="0"/>
              <a:t>displayed</a:t>
            </a:r>
            <a:r>
              <a:rPr lang="de-DE" sz="1200" dirty="0" smtClean="0"/>
              <a:t> </a:t>
            </a:r>
            <a:r>
              <a:rPr lang="de-DE" sz="1200" dirty="0" err="1" smtClean="0"/>
              <a:t>along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x </a:t>
            </a:r>
            <a:r>
              <a:rPr lang="de-DE" sz="1200" dirty="0" err="1" smtClean="0"/>
              <a:t>value</a:t>
            </a:r>
            <a:r>
              <a:rPr lang="de-DE" sz="1200" dirty="0" smtClean="0"/>
              <a:t>.</a:t>
            </a:r>
          </a:p>
          <a:p>
            <a:endParaRPr lang="de-DE" sz="1200" dirty="0"/>
          </a:p>
          <a:p>
            <a:r>
              <a:rPr lang="de-DE" sz="1200" dirty="0" err="1" smtClean="0"/>
              <a:t>DataPoints</a:t>
            </a:r>
            <a:r>
              <a:rPr lang="de-DE" sz="1200" dirty="0" smtClean="0"/>
              <a:t> </a:t>
            </a:r>
            <a:r>
              <a:rPr lang="de-DE" sz="1200" dirty="0" err="1" smtClean="0"/>
              <a:t>are</a:t>
            </a:r>
            <a:r>
              <a:rPr lang="de-DE" sz="1200" dirty="0" smtClean="0"/>
              <a:t> </a:t>
            </a:r>
            <a:r>
              <a:rPr lang="de-DE" sz="1200" dirty="0" err="1" smtClean="0"/>
              <a:t>used</a:t>
            </a:r>
            <a:r>
              <a:rPr lang="de-DE" sz="1200" dirty="0" smtClean="0"/>
              <a:t> in </a:t>
            </a:r>
            <a:r>
              <a:rPr lang="de-DE" sz="1200" dirty="0" err="1" smtClean="0"/>
              <a:t>conjunction</a:t>
            </a:r>
            <a:r>
              <a:rPr lang="de-DE" sz="1200" dirty="0" smtClean="0"/>
              <a:t> </a:t>
            </a:r>
            <a:r>
              <a:rPr lang="de-DE" sz="1200" dirty="0" err="1" smtClean="0"/>
              <a:t>with</a:t>
            </a:r>
            <a:r>
              <a:rPr lang="de-DE" sz="1200" dirty="0" smtClean="0"/>
              <a:t> </a:t>
            </a:r>
            <a:r>
              <a:rPr lang="de-DE" sz="1200" dirty="0" err="1" smtClean="0"/>
              <a:t>UIPoints</a:t>
            </a:r>
            <a:r>
              <a:rPr lang="de-DE" sz="1200" dirty="0" smtClean="0"/>
              <a:t> </a:t>
            </a:r>
            <a:r>
              <a:rPr lang="de-DE" sz="1200" dirty="0" err="1" smtClean="0"/>
              <a:t>to</a:t>
            </a:r>
            <a:r>
              <a:rPr lang="de-DE" sz="1200" dirty="0" smtClean="0"/>
              <a:t> </a:t>
            </a:r>
            <a:r>
              <a:rPr lang="de-DE" sz="1200" dirty="0" err="1" smtClean="0"/>
              <a:t>graphically</a:t>
            </a:r>
            <a:r>
              <a:rPr lang="de-DE" sz="1200" dirty="0" smtClean="0"/>
              <a:t> </a:t>
            </a:r>
            <a:r>
              <a:rPr lang="de-DE" sz="1200" dirty="0" err="1" smtClean="0"/>
              <a:t>display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point</a:t>
            </a:r>
            <a:r>
              <a:rPr lang="de-DE" sz="1200" dirty="0" smtClean="0"/>
              <a:t> on </a:t>
            </a:r>
            <a:r>
              <a:rPr lang="de-DE" sz="1200" dirty="0" err="1" smtClean="0"/>
              <a:t>the</a:t>
            </a:r>
            <a:r>
              <a:rPr lang="de-DE" sz="1200" dirty="0" smtClean="0"/>
              <a:t> graph.</a:t>
            </a:r>
          </a:p>
          <a:p>
            <a:endParaRPr lang="de-DE" sz="1200" dirty="0"/>
          </a:p>
          <a:p>
            <a:endParaRPr lang="de-DE" sz="1200" dirty="0" smtClean="0"/>
          </a:p>
          <a:p>
            <a:endParaRPr lang="de-DE" sz="1200" dirty="0"/>
          </a:p>
          <a:p>
            <a:endParaRPr lang="de-DE" sz="1200" dirty="0" smtClean="0"/>
          </a:p>
          <a:p>
            <a:endParaRPr lang="de-DE" sz="1200" dirty="0"/>
          </a:p>
          <a:p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127398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4026630" y="1405092"/>
            <a:ext cx="1008112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UIPointXY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4788024" y="2639061"/>
            <a:ext cx="1566655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UIPointSimpleXY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37" name="Gewinkelte Verbindung 36"/>
          <p:cNvCxnSpPr>
            <a:stCxn id="35" idx="2"/>
            <a:endCxn id="36" idx="0"/>
          </p:cNvCxnSpPr>
          <p:nvPr/>
        </p:nvCxnSpPr>
        <p:spPr>
          <a:xfrm rot="16200000" flipH="1">
            <a:off x="4686063" y="1753771"/>
            <a:ext cx="729913" cy="1040666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3031089" y="2639062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UIPointComplexXY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39" name="Gewinkelte Verbindung 38"/>
          <p:cNvCxnSpPr>
            <a:stCxn id="35" idx="2"/>
            <a:endCxn id="38" idx="0"/>
          </p:cNvCxnSpPr>
          <p:nvPr/>
        </p:nvCxnSpPr>
        <p:spPr>
          <a:xfrm rot="5400000">
            <a:off x="3793973" y="1902349"/>
            <a:ext cx="729914" cy="743512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hteck 6"/>
          <p:cNvSpPr/>
          <p:nvPr/>
        </p:nvSpPr>
        <p:spPr>
          <a:xfrm>
            <a:off x="5999668" y="4007212"/>
            <a:ext cx="1219107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UIPointCircle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8" name="Gewinkelte Verbindung 7"/>
          <p:cNvCxnSpPr>
            <a:stCxn id="36" idx="2"/>
            <a:endCxn id="7" idx="0"/>
          </p:cNvCxnSpPr>
          <p:nvPr/>
        </p:nvCxnSpPr>
        <p:spPr>
          <a:xfrm rot="16200000" flipH="1">
            <a:off x="5658240" y="3056229"/>
            <a:ext cx="864095" cy="1037870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7434799" y="4007212"/>
            <a:ext cx="108012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UIPointSquare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1" name="Gewinkelte Verbindung 10"/>
          <p:cNvCxnSpPr>
            <a:stCxn id="36" idx="2"/>
            <a:endCxn id="10" idx="0"/>
          </p:cNvCxnSpPr>
          <p:nvPr/>
        </p:nvCxnSpPr>
        <p:spPr>
          <a:xfrm rot="16200000" flipH="1">
            <a:off x="6341058" y="2373410"/>
            <a:ext cx="864095" cy="2403507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winkelte Verbindung 13"/>
          <p:cNvCxnSpPr>
            <a:stCxn id="38" idx="2"/>
            <a:endCxn id="16" idx="0"/>
          </p:cNvCxnSpPr>
          <p:nvPr/>
        </p:nvCxnSpPr>
        <p:spPr>
          <a:xfrm rot="5400000">
            <a:off x="2222420" y="2342830"/>
            <a:ext cx="764466" cy="2365042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666047" y="3907584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UIPointAbstractBar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754279" y="3907585"/>
            <a:ext cx="1270621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UIPointBoxPlot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9" name="Gewinkelte Verbindung 18"/>
          <p:cNvCxnSpPr>
            <a:stCxn id="38" idx="2"/>
            <a:endCxn id="18" idx="0"/>
          </p:cNvCxnSpPr>
          <p:nvPr/>
        </p:nvCxnSpPr>
        <p:spPr>
          <a:xfrm rot="5400000">
            <a:off x="3206149" y="3326559"/>
            <a:ext cx="764467" cy="397584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/>
          <p:cNvSpPr/>
          <p:nvPr/>
        </p:nvSpPr>
        <p:spPr>
          <a:xfrm>
            <a:off x="4201725" y="3885490"/>
            <a:ext cx="1270621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UIPointBubble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1" name="Gewinkelte Verbindung 40"/>
          <p:cNvCxnSpPr>
            <a:stCxn id="38" idx="2"/>
            <a:endCxn id="40" idx="0"/>
          </p:cNvCxnSpPr>
          <p:nvPr/>
        </p:nvCxnSpPr>
        <p:spPr>
          <a:xfrm rot="16200000" flipH="1">
            <a:off x="3940919" y="2989373"/>
            <a:ext cx="742372" cy="1049862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winkelte Verbindung 41"/>
          <p:cNvCxnSpPr>
            <a:stCxn id="16" idx="2"/>
            <a:endCxn id="43" idx="0"/>
          </p:cNvCxnSpPr>
          <p:nvPr/>
        </p:nvCxnSpPr>
        <p:spPr>
          <a:xfrm rot="5400000">
            <a:off x="1210300" y="4623472"/>
            <a:ext cx="423664" cy="12700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hteck 42"/>
          <p:cNvSpPr/>
          <p:nvPr/>
        </p:nvSpPr>
        <p:spPr>
          <a:xfrm>
            <a:off x="666047" y="4835304"/>
            <a:ext cx="1512169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UIPointBar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2466247" y="4841654"/>
            <a:ext cx="2077011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UIPointAbstractMultiBar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50" name="Gewinkelte Verbindung 49"/>
          <p:cNvCxnSpPr>
            <a:stCxn id="16" idx="2"/>
            <a:endCxn id="49" idx="0"/>
          </p:cNvCxnSpPr>
          <p:nvPr/>
        </p:nvCxnSpPr>
        <p:spPr>
          <a:xfrm rot="16200000" flipH="1">
            <a:off x="2248435" y="3585336"/>
            <a:ext cx="430014" cy="2082621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hteck 52"/>
          <p:cNvSpPr/>
          <p:nvPr/>
        </p:nvSpPr>
        <p:spPr>
          <a:xfrm>
            <a:off x="1729998" y="5932807"/>
            <a:ext cx="2077011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UIPointMultiBar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4201725" y="5932807"/>
            <a:ext cx="2077011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UIPointMultiBarStacked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55" name="Gewinkelte Verbindung 54"/>
          <p:cNvCxnSpPr>
            <a:stCxn id="49" idx="2"/>
            <a:endCxn id="54" idx="0"/>
          </p:cNvCxnSpPr>
          <p:nvPr/>
        </p:nvCxnSpPr>
        <p:spPr>
          <a:xfrm rot="16200000" flipH="1">
            <a:off x="4078944" y="4771519"/>
            <a:ext cx="587097" cy="1735478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winkelte Verbindung 57"/>
          <p:cNvCxnSpPr>
            <a:stCxn id="49" idx="2"/>
            <a:endCxn id="53" idx="0"/>
          </p:cNvCxnSpPr>
          <p:nvPr/>
        </p:nvCxnSpPr>
        <p:spPr>
          <a:xfrm rot="5400000">
            <a:off x="2843081" y="5271134"/>
            <a:ext cx="587097" cy="736249"/>
          </a:xfrm>
          <a:prstGeom prst="bentConnector3">
            <a:avLst>
              <a:gd name="adj1" fmla="val 50000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itel 1"/>
          <p:cNvSpPr txBox="1">
            <a:spLocks/>
          </p:cNvSpPr>
          <p:nvPr/>
        </p:nvSpPr>
        <p:spPr>
          <a:xfrm>
            <a:off x="50300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/>
              <a:t>UIPoint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24891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Bildschirmpräsentation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Larissa</vt:lpstr>
      <vt:lpstr>Iceberg Charts : Important Hierarchies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oliver</dc:creator>
  <cp:lastModifiedBy>oliver</cp:lastModifiedBy>
  <cp:revision>29</cp:revision>
  <dcterms:created xsi:type="dcterms:W3CDTF">2015-10-21T10:45:55Z</dcterms:created>
  <dcterms:modified xsi:type="dcterms:W3CDTF">2015-10-21T13:01:55Z</dcterms:modified>
</cp:coreProperties>
</file>