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15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38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1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92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77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37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366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727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926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883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50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7D69C-0A7D-9142-9BD1-889DC62FD469}" type="datetimeFigureOut">
              <a:rPr lang="en-US" smtClean="0"/>
              <a:t>6/6/13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9CFA2-BC6B-914C-86CE-405ADB41F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74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6-06 at 8.55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3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02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Colorado Boulder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Yeh</dc:creator>
  <cp:lastModifiedBy>Tom Yeh</cp:lastModifiedBy>
  <cp:revision>1</cp:revision>
  <dcterms:created xsi:type="dcterms:W3CDTF">2013-06-07T02:54:48Z</dcterms:created>
  <dcterms:modified xsi:type="dcterms:W3CDTF">2013-06-07T02:55:46Z</dcterms:modified>
</cp:coreProperties>
</file>